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81" r:id="rId2"/>
    <p:sldId id="298" r:id="rId3"/>
    <p:sldId id="290" r:id="rId4"/>
    <p:sldId id="293" r:id="rId5"/>
    <p:sldId id="294" r:id="rId6"/>
    <p:sldId id="296" r:id="rId7"/>
    <p:sldId id="297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39B0D4"/>
    <a:srgbClr val="727272"/>
    <a:srgbClr val="010000"/>
    <a:srgbClr val="FFA751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5ADD5-2BBC-4A94-8F86-D9013941F742}" type="datetimeFigureOut">
              <a:rPr lang="en-US"/>
              <a:pPr/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790738-CFC9-4A5E-8424-6B42AA570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7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3D83D-A48C-7F99-13F4-C84182C91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EA15359C-297F-E404-7DE9-32D0B7B687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E6705ECC-C594-DE30-CBBE-39724F2B10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B32143C6-7047-07AA-1C7D-8ABF31AC55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F62A7E-A2F8-438F-9CF8-47DE63F471B4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77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A7B74D-3791-4AC6-8451-F10DBCCCDD9A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0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3505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722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8672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1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CA7B74D-3791-4AC6-8451-F10DBCCCDD9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1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3576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792E3-D524-454C-8AFD-A91972900BCB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E1BAA-A38D-40DE-B22C-DF9BD7D82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C3A68-6922-42D3-8905-ECC2D82A3469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DD027-5576-4F27-AAB6-1D994836EE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69E9F4-7604-4950-A8B2-8ACDEDB1506E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7CE61-8714-431B-A40A-01B1C5541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B7524-32A2-4C20-A58C-BC3BAA1042FC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C3CE7-23F7-4828-823C-E0205DF2CF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994447-D6B2-43BB-A877-57F1A267B999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B31D2-2A87-4F4C-A9AD-05C6CC2B32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20E16-BD35-483C-AA6B-346FC7E46DEA}" type="datetime1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C16D9-1635-4844-816A-0A8A2160F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EAC6F8-5103-4FC0-A69E-5C6AE6469DA8}" type="datetime1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4100A-98DE-4944-910A-A93F5CA9F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0C6921-0627-4C8F-83D5-0CF936D2FFDD}" type="datetime1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42B-5A73-45DC-864D-086DE78037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F08AD7-8103-40F8-983C-E2BA6BB9CBE0}" type="datetime1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AFB3-1ACD-44AC-8702-86B1729DF0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C06B4-9380-4A4D-AF49-A3596E17DAF5}" type="datetime1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F15F3-5E77-4C57-9E21-50D6D1D6C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7FDEF1-C582-4E22-9E77-D68326471F28}" type="datetime1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2169A-B3C7-4FB6-967F-AF95F4EB3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-47625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095375"/>
            <a:ext cx="10972800" cy="503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780A9602-A9A9-453F-AEF1-37B5837E02CD}" type="datetime1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adeGothic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@SIH Idea submission-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radeGothic" pitchFamily="1" charset="0"/>
              </a:defRPr>
            </a:lvl1pPr>
          </a:lstStyle>
          <a:p>
            <a:fld id="{1411BA53-830D-4830-BB65-E58DBE17D0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deGothic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TradeGothic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radeGothic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IN" sz="3600" b="1" dirty="0">
                <a:solidFill>
                  <a:srgbClr val="0070C0"/>
                </a:solidFill>
                <a:latin typeface="Garamond" panose="02020404030301010803" pitchFamily="18" charset="0"/>
              </a:rPr>
              <a:t>STATATHON 2025</a:t>
            </a:r>
            <a:endParaRPr lang="en-US" sz="3600" b="1" dirty="0">
              <a:solidFill>
                <a:srgbClr val="0070C0"/>
              </a:solidFill>
              <a:latin typeface="Garamond" panose="02020404030301010803" pitchFamily="18" charset="0"/>
              <a:ea typeface="ＭＳ Ｐゴシック" pitchFamily="1" charset="-128"/>
              <a:cs typeface="Times New Roman" panose="02020603050405020304" pitchFamily="18" charset="0"/>
            </a:endParaRPr>
          </a:p>
        </p:txBody>
      </p:sp>
      <p:sp>
        <p:nvSpPr>
          <p:cNvPr id="15362" name="TextBox 8"/>
          <p:cNvSpPr txBox="1">
            <a:spLocks noChangeArrowheads="1"/>
          </p:cNvSpPr>
          <p:nvPr/>
        </p:nvSpPr>
        <p:spPr bwMode="auto">
          <a:xfrm>
            <a:off x="640080" y="2195063"/>
            <a:ext cx="10332839" cy="3244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Problem Statement ID: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Problem Statement Title: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PS Category- Software/Hardware: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Team ID: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Team Name (Registered on portal):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1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 Idea submission- Template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390F19-DBD2-D154-8057-90FB1298AC21}"/>
              </a:ext>
            </a:extLst>
          </p:cNvPr>
          <p:cNvSpPr txBox="1"/>
          <p:nvPr/>
        </p:nvSpPr>
        <p:spPr>
          <a:xfrm>
            <a:off x="3139440" y="1310640"/>
            <a:ext cx="7701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TITLE PAGE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636C9C8-9CB7-83DC-B879-A7B720AFFF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589" y="136522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00B14-BCBB-5103-8E83-1058BCD82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B8E05D1-5FD7-2E2B-E583-7C3B6E4F7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5361" name="Title 1">
            <a:extLst>
              <a:ext uri="{FF2B5EF4-FFF2-40B4-BE49-F238E27FC236}">
                <a16:creationId xmlns:a16="http://schemas.microsoft.com/office/drawing/2014/main" id="{7881F5A0-C83D-9680-37C7-7690D71D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98" y="0"/>
            <a:ext cx="10972800" cy="1143000"/>
          </a:xfrm>
        </p:spPr>
        <p:txBody>
          <a:bodyPr/>
          <a:lstStyle/>
          <a:p>
            <a:pPr eaLnBrk="1" hangingPunct="1"/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IDEA TITLE</a:t>
            </a:r>
          </a:p>
        </p:txBody>
      </p:sp>
      <p:sp>
        <p:nvSpPr>
          <p:cNvPr id="15362" name="TextBox 8">
            <a:extLst>
              <a:ext uri="{FF2B5EF4-FFF2-40B4-BE49-F238E27FC236}">
                <a16:creationId xmlns:a16="http://schemas.microsoft.com/office/drawing/2014/main" id="{4B3D8959-43DD-5539-B19F-669B95D5B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13" y="2087682"/>
            <a:ext cx="11862225" cy="284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b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Proposed Solution (Describe your Idea/Solution/Prototype)</a:t>
            </a:r>
            <a:endParaRPr lang="en-US" sz="28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20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Detailed explanation of the proposed solution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How it addresses the problem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Innovation and uniqueness of the solution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194C1-7B6C-0294-C637-30BE612C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474398-D6AE-277A-6B41-EC7C282EB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 Idea submission- Template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Oval 9" descr="Your startup LOGO">
            <a:extLst>
              <a:ext uri="{FF2B5EF4-FFF2-40B4-BE49-F238E27FC236}">
                <a16:creationId xmlns:a16="http://schemas.microsoft.com/office/drawing/2014/main" id="{3EB1C9A3-2E41-9B66-6D49-465704341E1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6383AA-C219-9B6A-4091-063E35A2D1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9589" y="136522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751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TECHNICAL APPROACH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599" y="2019306"/>
            <a:ext cx="10972800" cy="259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Technologies to be used (e.g. programming languages, frameworks, hardware)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Methodology and process for implementation (Flow Charts/Images/ working prototype)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3CE7-23F7-4828-823C-E0205DF2CF97}" type="slidenum">
              <a:rPr lang="en-US" b="1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 I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dea submission- Template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" name="Oval 10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713ED8-3CDB-F893-5C7E-98CFD1FF8A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035" y="241568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5933" y="172596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FEASIBILITY AND VIABILITY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774700" y="2151915"/>
            <a:ext cx="9385300" cy="195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Analysis of the feasibility of the idea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Potential challenges and risks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Strategies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 for overcoming these challenges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413193-1817-4D80-DE77-3F65514FC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035" y="241568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338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67" y="6369289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5933" y="309829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IMPACT AND BENEFITS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955701" y="2533653"/>
            <a:ext cx="9385300" cy="1951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1" charset="-128"/>
                <a:cs typeface="Arial" pitchFamily="34" charset="0"/>
              </a:rPr>
              <a:t>Potential impact </a:t>
            </a:r>
          </a:p>
          <a:p>
            <a:pPr marL="342900" marR="0" lvl="0" indent="-342900" algn="just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Benefits of the solution (social, economic, environmental, etc.)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749040" y="6386115"/>
            <a:ext cx="301604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 I</a:t>
            </a:r>
            <a:r>
              <a:rPr lang="en-US" dirty="0" err="1">
                <a:solidFill>
                  <a:schemeClr val="bg1">
                    <a:lumMod val="95000"/>
                  </a:schemeClr>
                </a:solidFill>
              </a:rPr>
              <a:t>dea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12" name="Oval 11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E2212B-D461-20EF-CB4D-8732B49875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035" y="241568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71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9600" y="416559"/>
            <a:ext cx="10972800" cy="678815"/>
          </a:xfrm>
        </p:spPr>
        <p:txBody>
          <a:bodyPr/>
          <a:lstStyle/>
          <a:p>
            <a:pPr eaLnBrk="1" hangingPunct="1"/>
            <a:r>
              <a:rPr lang="en-US" sz="3600" b="1" dirty="0">
                <a:latin typeface="Times New Roman" panose="02020603050405020304" pitchFamily="18" charset="0"/>
                <a:ea typeface="ＭＳ Ｐゴシック" pitchFamily="1" charset="-128"/>
                <a:cs typeface="Times New Roman" panose="02020603050405020304" pitchFamily="18" charset="0"/>
              </a:rPr>
              <a:t>RESEARCH  AND REFERENCES</a:t>
            </a:r>
          </a:p>
        </p:txBody>
      </p:sp>
      <p:sp>
        <p:nvSpPr>
          <p:cNvPr id="17410" name="TextBox 8"/>
          <p:cNvSpPr txBox="1">
            <a:spLocks noChangeArrowheads="1"/>
          </p:cNvSpPr>
          <p:nvPr/>
        </p:nvSpPr>
        <p:spPr bwMode="auto">
          <a:xfrm>
            <a:off x="609600" y="2795263"/>
            <a:ext cx="9385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Details / Links of the reference and research work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1" charset="-128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 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9" name="Oval 8" descr="Your startup LOGO">
            <a:extLst>
              <a:ext uri="{FF2B5EF4-FFF2-40B4-BE49-F238E27FC236}">
                <a16:creationId xmlns:a16="http://schemas.microsoft.com/office/drawing/2014/main" id="{5DBCE864-823D-4A13-9607-5DA1F0ED5FB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329773" y="252246"/>
            <a:ext cx="1251857" cy="80733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Your Team Name</a:t>
            </a:r>
            <a:endParaRPr lang="en-IN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5929E8-7DA8-00E6-0DAA-8E8B0C595B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035" y="241568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67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4F69D3-EEB0-4C4C-9434-B9960FB58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54762"/>
            <a:ext cx="12191999" cy="50323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ＭＳ Ｐゴシック" pitchFamily="1" charset="-128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7C3CE7-23F7-4828-823C-E0205DF2CF97}" type="slidenum"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deGothic" pitchFamily="1" charset="0"/>
                <a:ea typeface="ＭＳ Ｐゴシック" pitchFamily="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Gothic" pitchFamily="1" charset="0"/>
              <a:ea typeface="ＭＳ Ｐゴシック" pitchFamily="1" charset="-128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6356353"/>
            <a:ext cx="32040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dirty="0">
                <a:solidFill>
                  <a:schemeClr val="bg1">
                    <a:lumMod val="95000"/>
                  </a:schemeClr>
                </a:solidFill>
              </a:rPr>
              <a:t>@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</a:rPr>
              <a:t>STATATHON </a:t>
            </a:r>
            <a:r>
              <a:rPr dirty="0">
                <a:solidFill>
                  <a:schemeClr val="bg1">
                    <a:lumMod val="95000"/>
                  </a:schemeClr>
                </a:solidFill>
              </a:rPr>
              <a:t>Idea submission- Template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radeGothic"/>
              <a:ea typeface="+mn-ea"/>
              <a:cs typeface="+mn-cs"/>
            </a:endParaRPr>
          </a:p>
        </p:txBody>
      </p:sp>
      <p:sp>
        <p:nvSpPr>
          <p:cNvPr id="3" name="Round Diagonal Corner Rectangle 2"/>
          <p:cNvSpPr/>
          <p:nvPr/>
        </p:nvSpPr>
        <p:spPr>
          <a:xfrm>
            <a:off x="0" y="1791032"/>
            <a:ext cx="12192000" cy="43192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Google Shape;100;p3"/>
          <p:cNvSpPr txBox="1"/>
          <p:nvPr/>
        </p:nvSpPr>
        <p:spPr>
          <a:xfrm>
            <a:off x="367832" y="1915454"/>
            <a:ext cx="11764736" cy="4070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Kindly keep the maximum slides limit up to six </a:t>
            </a:r>
            <a:r>
              <a:rPr lang="en-US" b="1" i="0" u="none" strike="noStrike" cap="none" dirty="0">
                <a:solidFill>
                  <a:srgbClr val="C0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(6). 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( Including the title slide)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Try to avoid paragraphs and post your idea in points /diagrams / Infographics /pictures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Keep your explanation precise and easy to understand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Idea should be unique and novel. 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only use provided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template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for making the </a:t>
            </a: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PPT</a:t>
            </a: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without changing the idea details pointers (mentioned in previous slides).</a:t>
            </a: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514350" marR="0" lvl="0" indent="-5143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need to save the file in PDF and upload the same on portal. No PPT, Word Doc or any other format will be supported.</a:t>
            </a:r>
            <a:endParaRPr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349885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dirty="0"/>
              <a:t>Note - You can delete this slide (Important Pointers) when you upload the details of your idea on</a:t>
            </a:r>
            <a:r>
              <a:rPr lang="en-US" dirty="0"/>
              <a:t> </a:t>
            </a:r>
            <a:r>
              <a:rPr lang="en-IN" dirty="0"/>
              <a:t>STATATHON </a:t>
            </a:r>
            <a:r>
              <a:rPr dirty="0"/>
              <a:t>portal.</a:t>
            </a:r>
            <a:endParaRPr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marR="0" lvl="1" indent="-316230" algn="just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49460" y="332337"/>
            <a:ext cx="841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INSTRUCTIONS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2343" y="1181900"/>
            <a:ext cx="9557657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1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Please ensure below pointers are met while submitting the Idea PPT:</a:t>
            </a:r>
            <a:endParaRPr lang="en-IN" b="1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8FA194-CA56-595B-8B0C-E9D18D071B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3035" y="241568"/>
            <a:ext cx="1405968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808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8208</TotalTime>
  <Words>345</Words>
  <Application>Microsoft Office PowerPoint</Application>
  <PresentationFormat>Widescreen</PresentationFormat>
  <Paragraphs>61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Garamond</vt:lpstr>
      <vt:lpstr>Times New Roman</vt:lpstr>
      <vt:lpstr>TradeGothic</vt:lpstr>
      <vt:lpstr>Wingdings</vt:lpstr>
      <vt:lpstr>Office Theme</vt:lpstr>
      <vt:lpstr> STATATHON 2025</vt:lpstr>
      <vt:lpstr> IDEA TITLE</vt:lpstr>
      <vt:lpstr> TECHNICAL APPROACH</vt:lpstr>
      <vt:lpstr>FEASIBILITY AND VIABILITY</vt:lpstr>
      <vt:lpstr>IMPACT AND BENEFITS</vt:lpstr>
      <vt:lpstr>RESEARCH  AND REFERENCES</vt:lpstr>
      <vt:lpstr>PowerPoint Presentation</vt:lpstr>
    </vt:vector>
  </TitlesOfParts>
  <Manager/>
  <Company>Crowdfunder,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Pitch Deck Template</dc:title>
  <dc:subject/>
  <dc:creator>Crowdfunder</dc:creator>
  <cp:keywords/>
  <dc:description/>
  <cp:lastModifiedBy>Mukesh Garg</cp:lastModifiedBy>
  <cp:revision>157</cp:revision>
  <dcterms:created xsi:type="dcterms:W3CDTF">2013-12-12T18:46:50Z</dcterms:created>
  <dcterms:modified xsi:type="dcterms:W3CDTF">2025-07-11T12:40:31Z</dcterms:modified>
  <cp:category/>
</cp:coreProperties>
</file>